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D973"/>
    <a:srgbClr val="7721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1AB48-2C63-41D9-A64F-578AF5BCBB6F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177D2-210B-46ED-A177-5C479C117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265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1AB48-2C63-41D9-A64F-578AF5BCBB6F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177D2-210B-46ED-A177-5C479C117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761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1AB48-2C63-41D9-A64F-578AF5BCBB6F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177D2-210B-46ED-A177-5C479C117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483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1AB48-2C63-41D9-A64F-578AF5BCBB6F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177D2-210B-46ED-A177-5C479C117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48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1AB48-2C63-41D9-A64F-578AF5BCBB6F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177D2-210B-46ED-A177-5C479C117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748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1AB48-2C63-41D9-A64F-578AF5BCBB6F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177D2-210B-46ED-A177-5C479C117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59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1AB48-2C63-41D9-A64F-578AF5BCBB6F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177D2-210B-46ED-A177-5C479C117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0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1AB48-2C63-41D9-A64F-578AF5BCBB6F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177D2-210B-46ED-A177-5C479C117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00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1AB48-2C63-41D9-A64F-578AF5BCBB6F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177D2-210B-46ED-A177-5C479C117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55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1AB48-2C63-41D9-A64F-578AF5BCBB6F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177D2-210B-46ED-A177-5C479C117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8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1AB48-2C63-41D9-A64F-578AF5BCBB6F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177D2-210B-46ED-A177-5C479C117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993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1AB48-2C63-41D9-A64F-578AF5BCBB6F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177D2-210B-46ED-A177-5C479C117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759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8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1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5897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772114"/>
                </a:solidFill>
                <a:effectLst>
                  <a:glow rad="101600">
                    <a:srgbClr val="F6D973">
                      <a:alpha val="60000"/>
                    </a:srgb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detour that’s not a detour</a:t>
            </a:r>
          </a:p>
          <a:p>
            <a:pPr marL="0" indent="0" defTabSz="457200">
              <a:buNone/>
            </a:pPr>
            <a:r>
              <a:rPr lang="en-US" sz="3600" b="1" dirty="0">
                <a:solidFill>
                  <a:srgbClr val="772114"/>
                </a:solidFill>
                <a:effectLst>
                  <a:glow rad="101600">
                    <a:srgbClr val="F6D973">
                      <a:alpha val="60000"/>
                    </a:srgb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sz="3600" b="1" dirty="0" smtClean="0">
                <a:solidFill>
                  <a:srgbClr val="772114"/>
                </a:solidFill>
                <a:effectLst>
                  <a:glow rad="101600">
                    <a:srgbClr val="F6D973">
                      <a:alpha val="60000"/>
                    </a:srgb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John 4:16-21</a:t>
            </a:r>
          </a:p>
          <a:p>
            <a:pPr marL="0" indent="0" defTabSz="457200">
              <a:buNone/>
            </a:pPr>
            <a:r>
              <a:rPr lang="en-US" sz="3600" b="1" dirty="0">
                <a:solidFill>
                  <a:srgbClr val="772114"/>
                </a:solidFill>
                <a:effectLst>
                  <a:glow rad="101600">
                    <a:srgbClr val="F6D973">
                      <a:alpha val="60000"/>
                    </a:srgb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sz="3600" b="1" dirty="0" smtClean="0">
                <a:solidFill>
                  <a:srgbClr val="772114"/>
                </a:solidFill>
                <a:effectLst>
                  <a:glow rad="101600">
                    <a:srgbClr val="F6D973">
                      <a:alpha val="60000"/>
                    </a:srgb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Exodus 3:14</a:t>
            </a:r>
          </a:p>
        </p:txBody>
      </p:sp>
    </p:spTree>
    <p:extLst>
      <p:ext uri="{BB962C8B-B14F-4D97-AF65-F5344CB8AC3E}">
        <p14:creationId xmlns:p14="http://schemas.microsoft.com/office/powerpoint/2010/main" val="257870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5897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F6D97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detour that’s not a detour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772114"/>
                </a:solidFill>
                <a:effectLst>
                  <a:glow rad="101600">
                    <a:srgbClr val="F6D973">
                      <a:alpha val="60000"/>
                    </a:srgb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does it mean?</a:t>
            </a:r>
          </a:p>
          <a:p>
            <a:pPr marL="0" indent="0" defTabSz="457200">
              <a:buNone/>
            </a:pPr>
            <a:r>
              <a:rPr lang="en-US" sz="3600" b="1" dirty="0">
                <a:solidFill>
                  <a:srgbClr val="772114"/>
                </a:solidFill>
                <a:effectLst>
                  <a:glow rad="101600">
                    <a:srgbClr val="F6D973">
                      <a:alpha val="60000"/>
                    </a:srgb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sz="3600" b="1" dirty="0" smtClean="0">
                <a:solidFill>
                  <a:srgbClr val="772114"/>
                </a:solidFill>
                <a:effectLst>
                  <a:glow rad="101600">
                    <a:srgbClr val="F6D973">
                      <a:alpha val="60000"/>
                    </a:srgb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John 12:36</a:t>
            </a:r>
          </a:p>
          <a:p>
            <a:pPr marL="0" indent="0" defTabSz="457200">
              <a:buNone/>
            </a:pPr>
            <a:r>
              <a:rPr lang="en-US" sz="3600" b="1" dirty="0">
                <a:solidFill>
                  <a:srgbClr val="772114"/>
                </a:solidFill>
                <a:effectLst>
                  <a:glow rad="101600">
                    <a:srgbClr val="F6D973">
                      <a:alpha val="60000"/>
                    </a:srgb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sz="3600" b="1" dirty="0" smtClean="0">
                <a:solidFill>
                  <a:srgbClr val="772114"/>
                </a:solidFill>
                <a:effectLst>
                  <a:glow rad="101600">
                    <a:srgbClr val="F6D973">
                      <a:alpha val="60000"/>
                    </a:srgb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John 1:4</a:t>
            </a:r>
          </a:p>
        </p:txBody>
      </p:sp>
    </p:spTree>
    <p:extLst>
      <p:ext uri="{BB962C8B-B14F-4D97-AF65-F5344CB8AC3E}">
        <p14:creationId xmlns:p14="http://schemas.microsoft.com/office/powerpoint/2010/main" val="2198897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5897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F6D97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detour that’s not a detour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F6D97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does it mean?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772114"/>
                </a:solidFill>
                <a:effectLst>
                  <a:glow rad="101600">
                    <a:srgbClr val="F6D973">
                      <a:alpha val="60000"/>
                    </a:srgb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significance of Light in John</a:t>
            </a:r>
          </a:p>
          <a:p>
            <a:pPr marL="0" indent="0" defTabSz="457200">
              <a:buNone/>
            </a:pPr>
            <a:r>
              <a:rPr lang="en-US" sz="3600" b="1" dirty="0">
                <a:solidFill>
                  <a:srgbClr val="772114"/>
                </a:solidFill>
                <a:effectLst>
                  <a:glow rad="101600">
                    <a:srgbClr val="F6D973">
                      <a:alpha val="60000"/>
                    </a:srgb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sz="3600" b="1" dirty="0" smtClean="0">
                <a:solidFill>
                  <a:srgbClr val="772114"/>
                </a:solidFill>
                <a:effectLst>
                  <a:glow rad="101600">
                    <a:srgbClr val="F6D973">
                      <a:alpha val="60000"/>
                    </a:srgb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John 1:4-5, 9, 14; 3:19</a:t>
            </a:r>
          </a:p>
          <a:p>
            <a:pPr marL="0" indent="0" defTabSz="457200">
              <a:buNone/>
            </a:pPr>
            <a:r>
              <a:rPr lang="en-US" sz="3600" b="1" dirty="0">
                <a:solidFill>
                  <a:srgbClr val="772114"/>
                </a:solidFill>
                <a:effectLst>
                  <a:glow rad="101600">
                    <a:srgbClr val="F6D973">
                      <a:alpha val="60000"/>
                    </a:srgb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sz="3600" b="1" dirty="0" smtClean="0">
                <a:solidFill>
                  <a:srgbClr val="772114"/>
                </a:solidFill>
                <a:effectLst>
                  <a:glow rad="101600">
                    <a:srgbClr val="F6D973">
                      <a:alpha val="60000"/>
                    </a:srgb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John 1:5-6; 2:8-9</a:t>
            </a:r>
          </a:p>
        </p:txBody>
      </p:sp>
    </p:spTree>
    <p:extLst>
      <p:ext uri="{BB962C8B-B14F-4D97-AF65-F5344CB8AC3E}">
        <p14:creationId xmlns:p14="http://schemas.microsoft.com/office/powerpoint/2010/main" val="2198897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5897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F6D97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detour that’s not a detour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F6D97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does it mean?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F6D97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significance of Light in John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772114"/>
                </a:solidFill>
                <a:effectLst>
                  <a:glow rad="101600">
                    <a:srgbClr val="F6D973">
                      <a:alpha val="60000"/>
                    </a:srgb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Blinded by Light</a:t>
            </a:r>
          </a:p>
          <a:p>
            <a:pPr marL="0" indent="0" defTabSz="457200">
              <a:buNone/>
            </a:pPr>
            <a:r>
              <a:rPr lang="en-US" sz="3600" b="1" dirty="0">
                <a:solidFill>
                  <a:srgbClr val="772114"/>
                </a:solidFill>
                <a:effectLst>
                  <a:glow rad="101600">
                    <a:srgbClr val="F6D973">
                      <a:alpha val="60000"/>
                    </a:srgb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sz="3600" b="1" dirty="0" smtClean="0">
                <a:solidFill>
                  <a:srgbClr val="772114"/>
                </a:solidFill>
                <a:effectLst>
                  <a:glow rad="101600">
                    <a:srgbClr val="F6D973">
                      <a:alpha val="60000"/>
                    </a:srgb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John 5:31</a:t>
            </a:r>
          </a:p>
          <a:p>
            <a:pPr marL="0" indent="0" defTabSz="457200">
              <a:buNone/>
            </a:pPr>
            <a:r>
              <a:rPr lang="en-US" sz="3600" b="1" dirty="0">
                <a:solidFill>
                  <a:srgbClr val="772114"/>
                </a:solidFill>
                <a:effectLst>
                  <a:glow rad="101600">
                    <a:srgbClr val="F6D973">
                      <a:alpha val="60000"/>
                    </a:srgb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sz="3600" b="1" dirty="0" smtClean="0">
                <a:solidFill>
                  <a:srgbClr val="772114"/>
                </a:solidFill>
                <a:effectLst>
                  <a:glow rad="101600">
                    <a:srgbClr val="F6D973">
                      <a:alpha val="60000"/>
                    </a:srgb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John 3:6-7</a:t>
            </a:r>
            <a:endParaRPr lang="en-US" sz="3600" b="1" dirty="0">
              <a:solidFill>
                <a:srgbClr val="772114"/>
              </a:solidFill>
              <a:effectLst>
                <a:glow rad="101600">
                  <a:srgbClr val="F6D973">
                    <a:alpha val="60000"/>
                  </a:srgbClr>
                </a:glo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897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23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54</Words>
  <Application>Microsoft Office PowerPoint</Application>
  <PresentationFormat>On-screen Show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Elijah Aaron</dc:creator>
  <cp:lastModifiedBy>Elijah Aaron</cp:lastModifiedBy>
  <cp:revision>3</cp:revision>
  <dcterms:created xsi:type="dcterms:W3CDTF">2014-04-27T01:33:53Z</dcterms:created>
  <dcterms:modified xsi:type="dcterms:W3CDTF">2014-04-27T04:35:29Z</dcterms:modified>
</cp:coreProperties>
</file>